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347939D-34A3-E9E9-AC5A-083AA7B62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46" y="369462"/>
            <a:ext cx="11477907" cy="1588480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/>
              <a:t>64</a:t>
            </a:r>
            <a:r>
              <a:rPr lang="ja-JP" altLang="en-US" sz="3200"/>
              <a:t>回</a:t>
            </a:r>
            <a:r>
              <a:rPr lang="ja-JP" altLang="en-US" sz="3200" dirty="0"/>
              <a:t>日本産科婦人科内視鏡学会学術講演会</a:t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848D12-3E5E-A860-0060-9CA02B81E4CE}"/>
              </a:ext>
            </a:extLst>
          </p:cNvPr>
          <p:cNvSpPr txBox="1">
            <a:spLocks noChangeArrowheads="1"/>
          </p:cNvSpPr>
          <p:nvPr/>
        </p:nvSpPr>
        <p:spPr>
          <a:xfrm>
            <a:off x="1159793" y="2147720"/>
            <a:ext cx="9916527" cy="3873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144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</a:t>
            </a:r>
            <a:endParaRPr lang="en-US" altLang="ja-JP" sz="14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14400" b="1" dirty="0">
                <a:latin typeface="ＦＡ 丸ゴシックＭ" pitchFamily="49" charset="-128"/>
                <a:ea typeface="ＦＡ 丸ゴシックＭ" pitchFamily="49" charset="-128"/>
              </a:rPr>
              <a:t>にある企業などはありません</a:t>
            </a:r>
            <a:r>
              <a:rPr lang="ja-JP" altLang="en-US" sz="8000" b="1" dirty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3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lnSpc>
                <a:spcPct val="21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210000"/>
              </a:lnSpc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kumimoji="0" lang="ja-JP" altLang="en-US" sz="96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MACC-004</cp:lastModifiedBy>
  <cp:revision>2</cp:revision>
  <dcterms:created xsi:type="dcterms:W3CDTF">2023-05-11T06:14:19Z</dcterms:created>
  <dcterms:modified xsi:type="dcterms:W3CDTF">2024-08-08T02:27:10Z</dcterms:modified>
</cp:coreProperties>
</file>